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309" r:id="rId3"/>
    <p:sldId id="305" r:id="rId4"/>
    <p:sldId id="306" r:id="rId5"/>
    <p:sldId id="307" r:id="rId6"/>
    <p:sldId id="308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367D24-7AF2-4F5B-B374-6A582E9D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/>
          <a:stretch/>
        </p:blipFill>
        <p:spPr>
          <a:xfrm>
            <a:off x="8507767" y="3277718"/>
            <a:ext cx="2135203" cy="3344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2F9330-559C-4742-90BF-B61030DA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2"/>
          <a:stretch/>
        </p:blipFill>
        <p:spPr>
          <a:xfrm>
            <a:off x="8271811" y="3094511"/>
            <a:ext cx="2748337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02BDD5-0769-40F0-8804-57106015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37" y="4671604"/>
            <a:ext cx="2135203" cy="51450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8C2FAF-53CA-42D8-8374-76452A5EB1F4}"/>
              </a:ext>
            </a:extLst>
          </p:cNvPr>
          <p:cNvSpPr txBox="1"/>
          <p:nvPr/>
        </p:nvSpPr>
        <p:spPr>
          <a:xfrm>
            <a:off x="1285461" y="863466"/>
            <a:ext cx="2748337" cy="1441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SEGURANÇA DO TRABALHPO</a:t>
            </a:r>
          </a:p>
        </p:txBody>
      </p:sp>
    </p:spTree>
    <p:extLst>
      <p:ext uri="{BB962C8B-B14F-4D97-AF65-F5344CB8AC3E}">
        <p14:creationId xmlns:p14="http://schemas.microsoft.com/office/powerpoint/2010/main" val="31001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F42BD-1E98-44AB-B67E-07A5341B43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RISCO X PERIGO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D04ABD-AEEA-4F50-8B11-C26CA99E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096"/>
            <a:ext cx="12192000" cy="60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6BB1C5F-6C52-4EB7-9023-08D181D2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5"/>
            <a:ext cx="12192000" cy="29022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2898267-A07C-4125-8BF4-19B12527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991"/>
            <a:ext cx="12192000" cy="36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FE188-80C4-4C84-BEBC-B6C95CFAF6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ACIDENTE DE TRABALHO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C03FE0-3095-43AD-A0C0-361E6223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6896"/>
            <a:ext cx="12284765" cy="292210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28397E-29BA-4CB9-AED6-C08D7228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1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737AFA-D6C7-48D4-BBEB-A9D60490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2027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9B2592B-5B7B-4AB3-A0D4-6880F827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5477"/>
            <a:ext cx="12192000" cy="37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DE0F9F-363F-40A6-9A86-A05213A3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DEDB218-3F68-4A89-ABB0-8D5F664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15372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F353E2-EAD6-4297-BE95-C05C1CD9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0" y="1391478"/>
            <a:ext cx="12072729" cy="52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AD8E7B-93F6-426E-B556-55406DE8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9"/>
            <a:ext cx="12192000" cy="64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3CA6D-5A2E-4C4C-AA29-6A4163E8DC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PRINCIPAIS INIMIGOS DA PERCEPÇÃO DE RISCOS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B01927-74F9-4CFE-872B-C2C03315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175"/>
            <a:ext cx="12192000" cy="59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F235B0-B6DC-4A8B-9676-5B0A5767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463B4-DE82-49E7-B12E-50D198008D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COMPORTAMENTOS DE RISCO NA ROTINA DE TRABALHO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C57967-0D43-40D4-B00F-7DC966BC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369"/>
            <a:ext cx="12284765" cy="54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BFE73-18F7-4849-9F43-AFB4DF86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147"/>
            <a:ext cx="10515600" cy="722451"/>
          </a:xfrm>
        </p:spPr>
        <p:txBody>
          <a:bodyPr>
            <a:normAutofit/>
          </a:bodyPr>
          <a:lstStyle/>
          <a:p>
            <a:r>
              <a:rPr lang="pt-BR" sz="4000" dirty="0"/>
              <a:t>A EOLUÇÃO DO TRABALHO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5CDB34-4828-4E97-9F7B-739BDF98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616"/>
            <a:ext cx="12192000" cy="56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AC3C98-33DD-4FC0-8551-A0A3FBE7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6" y="291546"/>
            <a:ext cx="12191999" cy="63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4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9DE1C-F083-4F61-9095-AA319D861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COMO CONTRIBUIR PARA UM AMBIENTE MAIS SEGURO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32E6E5-E800-4438-B70A-370D140E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939"/>
            <a:ext cx="12192000" cy="54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3E1F12-2A86-4750-93DC-4020B0F4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1" y="0"/>
            <a:ext cx="12192000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A98E7-5C40-4AF6-A2DF-5D2CB1F6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51026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3C8A55-6240-465E-91A6-61DDFA65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9418D-D770-4BB0-83D2-30BE927857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PRODUÇÃO DE SUBEXISTÊNCIA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A4AD59-DEB2-44D7-A117-E3D78E39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187"/>
            <a:ext cx="12192000" cy="5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71A775-9F6D-40AF-B6ED-187C14582A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PRODUÇÃO ARTESANAL, AGRICOLA E PASTOREIO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645A3-4CFF-46FC-87CB-876726D5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287"/>
            <a:ext cx="12192000" cy="58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E131B87-B462-4999-895C-9AF6CB4498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PRODUÇÃO INDUSTRIAL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3C87A6-2947-4D4F-A58D-7D7BCD01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325"/>
            <a:ext cx="12192000" cy="591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EBC6C-975D-4A23-8CB6-4FC14E183F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PRODUÇÃO EM SÉRIE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616615-5432-4F12-8AC6-6A43E890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9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672FA-388D-49B6-B193-D7A5F020E5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AUTOMAÇÃO TECNOLÓDICA (REENGENHARIA)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4DC990-5026-499E-8BA9-7B3D7351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35"/>
            <a:ext cx="12192000" cy="59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5EA0-079B-4022-BBC7-9E0ED76EC0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A EVOLUÇÃO DAS LEIS DE PROTEÇÃO AO TRABALHADOR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DA41AE-9692-42B9-80A0-4647CD7F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1" y="1130162"/>
            <a:ext cx="12589565" cy="5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8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35DFA2-C67D-4869-8EAE-AE060219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</TotalTime>
  <Words>60</Words>
  <Application>Microsoft Office PowerPoint</Application>
  <PresentationFormat>Widescreen</PresentationFormat>
  <Paragraphs>13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Apresentação do PowerPoint</vt:lpstr>
      <vt:lpstr>A EOLUÇÃO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67</cp:revision>
  <dcterms:created xsi:type="dcterms:W3CDTF">2021-01-29T11:30:57Z</dcterms:created>
  <dcterms:modified xsi:type="dcterms:W3CDTF">2021-11-29T18:33:22Z</dcterms:modified>
</cp:coreProperties>
</file>